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5" r:id="rId4"/>
    <p:sldId id="264" r:id="rId5"/>
    <p:sldId id="267" r:id="rId6"/>
    <p:sldId id="26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A7656-CEC8-4BE9-95DB-B8A600EA9A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2E6219-900B-4D0C-876A-E5EC54BF8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58F8A-F06E-4785-9D63-A76FDDE0C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9B86-5857-41FF-ACCC-AC7540151D6F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F205F-7D68-46D2-97F1-BC82A7EC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62FE7-9329-40F9-AD34-D9351869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2E61-E3C5-4D32-BBF4-3A5AB1D27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88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9D47-EA50-41B0-B433-EA73118EC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CAAD56-FCA7-402E-B83C-C8BA14A3E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8FC98-A73A-4909-9442-9F3BA4AF0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9B86-5857-41FF-ACCC-AC7540151D6F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0B66D-8B13-422B-B31D-5789AB0E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59F62-E780-4D32-AEB1-0C56C3BAC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2E61-E3C5-4D32-BBF4-3A5AB1D27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2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22E9CD-4B1C-4DF0-88A6-D16B1DD4EA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22C87A-7489-426E-A668-59AA64810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163AD-0B13-4037-9987-F50E5969B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9B86-5857-41FF-ACCC-AC7540151D6F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F435D-F2A2-479E-ADB8-CF139947A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19E04-90D9-4D46-BCA3-9404CDEA9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2E61-E3C5-4D32-BBF4-3A5AB1D27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30B33-F46C-4825-ADC2-193567270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82425-B4F3-4CE5-8A7D-4BF563F53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90414-597B-4BDE-BE8C-FBE083A7D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9B86-5857-41FF-ACCC-AC7540151D6F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3EB24-1F50-4AC1-A013-45603BC61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7620D-6404-4C72-B153-099659E12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2E61-E3C5-4D32-BBF4-3A5AB1D27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66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230FD-13DB-42A7-A400-25A88F34F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779D65-183D-42AD-BBFE-E342F5F06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2E039-D625-47F3-8A63-201575ADA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9B86-5857-41FF-ACCC-AC7540151D6F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0AE6A-7FA4-42FE-86D1-EF5E3CA0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B8EAD-E556-4B4F-888F-176389157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2E61-E3C5-4D32-BBF4-3A5AB1D27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27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FF3C1-54D3-45DF-A31B-2116F1A96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FDACD-C8F0-4E2B-A839-8A13D4439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B7948D-C96A-42EA-B97C-9B93D12AE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394079-0FE3-4E7B-A5C2-EB0827FA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9B86-5857-41FF-ACCC-AC7540151D6F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49933E-503C-4BF5-A6B0-A1E35FD54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2B114-D923-4B46-9385-096A8BC4F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2E61-E3C5-4D32-BBF4-3A5AB1D27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38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A6D63-85AA-4FCB-8755-C02C6E416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F1AAA-651C-41F0-9CCC-DEFE62712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A0EBC8-7276-4C2C-8134-50D44324B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9ED005-1B94-49C0-B235-A21F209CF6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0E4CF8-1465-451F-8D02-E63FE09AC6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7B209D-88B8-4CFF-81A5-4B9BE36F1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9B86-5857-41FF-ACCC-AC7540151D6F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4A5FE6-EE1C-432A-A517-A0EA9077C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70CE50-D67C-443A-979C-77BD77BF9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2E61-E3C5-4D32-BBF4-3A5AB1D27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76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0FEF5-8EE7-4FD2-80C8-3D0908C2F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5AFAC0-69DE-40AB-90F2-4F3A9A09E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9B86-5857-41FF-ACCC-AC7540151D6F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AA31E1-70D4-464C-9862-A1355ACCB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39BD1F-13AF-4DF5-BCB3-51F5FCEED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2E61-E3C5-4D32-BBF4-3A5AB1D27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93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A02747-65AF-4D3B-BC45-A4BD404B8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9B86-5857-41FF-ACCC-AC7540151D6F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77F04E-1A8A-4BFA-9AB3-0AE968EC8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22F1A3-5127-47D1-A4BE-422FC743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2E61-E3C5-4D32-BBF4-3A5AB1D27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35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72821-13BF-4240-9602-5FC19C108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FA9F9-D6BA-407D-8A5F-6D59A0195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3B6187-9DBF-4B16-B7F5-8BED6F1A2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1A8E08-E32C-4649-9E2A-B607BC7A2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9B86-5857-41FF-ACCC-AC7540151D6F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1F525D-EE2B-43D3-BA2D-4A3965D35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4BA8FD-03E8-48C2-8487-4436A65FB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2E61-E3C5-4D32-BBF4-3A5AB1D27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14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5AECD-726A-4A05-BE08-2B900E7E6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9171ED-2FF6-4A8C-BA5C-47D098821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E6FEB4-C13A-4668-87D6-2786F49D20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35BD5C-270C-4040-A50D-A9D8B16F5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9B86-5857-41FF-ACCC-AC7540151D6F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33B43B-7A9D-43BF-AAB1-BA0DCB2F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7DCE9-E21A-4E16-B2AA-5E75E04D8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2E61-E3C5-4D32-BBF4-3A5AB1D27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2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A5DFCD-0F18-41D6-8763-E4D839019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88110-DC7D-4AE7-AB5F-128C9B1C7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FB44E-2884-4313-86E1-7DBA607CC3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09B86-5857-41FF-ACCC-AC7540151D6F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EFBD4-A648-40A9-A0DF-BBA3F2BBC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49AE2-28A9-45CC-AD45-451CEA4FF1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22E61-E3C5-4D32-BBF4-3A5AB1D27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7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A9C113-67F2-4600-91B3-A35B560B1D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5" r="38208" b="-1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4D3843-183B-4751-8DBA-9F57BBD402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43" r="-1" b="13863"/>
          <a:stretch/>
        </p:blipFill>
        <p:spPr>
          <a:xfrm>
            <a:off x="4547938" y="3681409"/>
            <a:ext cx="7644062" cy="31765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3D0BF-78C2-485B-A58E-FBBC7F988A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5219"/>
            <a:ext cx="5395912" cy="238760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err="1">
                <a:solidFill>
                  <a:schemeClr val="bg1"/>
                </a:solidFill>
                <a:latin typeface="Arial Nova" panose="020B0604020202020204" pitchFamily="34" charset="0"/>
              </a:rPr>
              <a:t>Catálogo</a:t>
            </a:r>
            <a:r>
              <a:rPr lang="en-US" sz="5400" b="1" dirty="0">
                <a:solidFill>
                  <a:schemeClr val="bg1"/>
                </a:solidFill>
                <a:latin typeface="Arial Nova" panose="020B0604020202020204" pitchFamily="34" charset="0"/>
              </a:rPr>
              <a:t> de </a:t>
            </a:r>
            <a:r>
              <a:rPr lang="en-US" sz="5400" b="1" dirty="0" err="1">
                <a:solidFill>
                  <a:schemeClr val="bg1"/>
                </a:solidFill>
                <a:latin typeface="Arial Nova" panose="020B0604020202020204" pitchFamily="34" charset="0"/>
              </a:rPr>
              <a:t>Productos</a:t>
            </a:r>
            <a:endParaRPr lang="en-US" sz="5400" b="1" dirty="0">
              <a:solidFill>
                <a:schemeClr val="bg1"/>
              </a:solidFill>
              <a:latin typeface="Arial Nova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Shape, rectangle&#10;&#10;Description automatically generated">
            <a:extLst>
              <a:ext uri="{FF2B5EF4-FFF2-40B4-BE49-F238E27FC236}">
                <a16:creationId xmlns:a16="http://schemas.microsoft.com/office/drawing/2014/main" id="{0E17F490-7112-4525-B4D9-23DF4725E2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024" y="1834451"/>
            <a:ext cx="6736664" cy="16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57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3F6408-E1FB-40EE-933F-488D38CCC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 23">
            <a:extLst>
              <a:ext uri="{FF2B5EF4-FFF2-40B4-BE49-F238E27FC236}">
                <a16:creationId xmlns:a16="http://schemas.microsoft.com/office/drawing/2014/main" id="{F055C0C5-567C-4C02-83F3-B427BC740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EAAC6-EF70-4EAE-B735-2609F22A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Contenedores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Reciclados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A15C68-EF59-412D-BF55-3115FE943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1825625"/>
            <a:ext cx="382905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dirty="0" err="1"/>
              <a:t>Contenedores</a:t>
            </a:r>
            <a:r>
              <a:rPr lang="en-US" sz="1600" dirty="0"/>
              <a:t> </a:t>
            </a:r>
            <a:r>
              <a:rPr lang="en-US" sz="1600" dirty="0" err="1"/>
              <a:t>previamente</a:t>
            </a:r>
            <a:r>
              <a:rPr lang="en-US" sz="1600" dirty="0"/>
              <a:t> </a:t>
            </a:r>
            <a:r>
              <a:rPr lang="en-US" sz="1600" dirty="0" err="1"/>
              <a:t>utilizados</a:t>
            </a:r>
            <a:r>
              <a:rPr lang="en-US" sz="1600" dirty="0"/>
              <a:t> para </a:t>
            </a:r>
            <a:r>
              <a:rPr lang="en-US" sz="1600" dirty="0" err="1"/>
              <a:t>transportar</a:t>
            </a:r>
            <a:r>
              <a:rPr lang="en-US" sz="1600" dirty="0"/>
              <a:t> carga; los </a:t>
            </a:r>
            <a:r>
              <a:rPr lang="en-US" sz="1600" dirty="0" err="1"/>
              <a:t>cuales</a:t>
            </a:r>
            <a:r>
              <a:rPr lang="en-US" sz="1600" dirty="0"/>
              <a:t> </a:t>
            </a:r>
            <a:r>
              <a:rPr lang="en-US" sz="1600" dirty="0" err="1"/>
              <a:t>pueden</a:t>
            </a:r>
            <a:r>
              <a:rPr lang="en-US" sz="1600" dirty="0"/>
              <a:t> ser </a:t>
            </a:r>
            <a:r>
              <a:rPr lang="en-US" sz="1600" dirty="0" err="1"/>
              <a:t>transformados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oficinas</a:t>
            </a:r>
            <a:r>
              <a:rPr lang="en-US" sz="1600" dirty="0"/>
              <a:t>, </a:t>
            </a:r>
            <a:r>
              <a:rPr lang="en-US" sz="1600" dirty="0" err="1"/>
              <a:t>viviendas</a:t>
            </a:r>
            <a:r>
              <a:rPr lang="en-US" sz="1600" dirty="0"/>
              <a:t> o </a:t>
            </a:r>
            <a:r>
              <a:rPr lang="en-US" sz="1600" dirty="0" err="1"/>
              <a:t>unidades</a:t>
            </a:r>
            <a:r>
              <a:rPr lang="en-US" sz="1600" dirty="0"/>
              <a:t> de </a:t>
            </a:r>
            <a:r>
              <a:rPr lang="en-US" sz="1600" dirty="0" err="1"/>
              <a:t>transporte</a:t>
            </a:r>
            <a:r>
              <a:rPr lang="en-US" sz="1600" dirty="0"/>
              <a:t> </a:t>
            </a:r>
            <a:r>
              <a:rPr lang="en-US" sz="1600" dirty="0" err="1"/>
              <a:t>terrestre</a:t>
            </a:r>
            <a:r>
              <a:rPr lang="en-US" sz="1600" dirty="0"/>
              <a:t> o naval.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Medidas</a:t>
            </a:r>
            <a:r>
              <a:rPr lang="en-US" sz="1600" dirty="0"/>
              <a:t> </a:t>
            </a:r>
            <a:r>
              <a:rPr lang="en-US" sz="1600" dirty="0" err="1"/>
              <a:t>disponibles</a:t>
            </a:r>
            <a:r>
              <a:rPr lang="en-US" sz="1600" dirty="0"/>
              <a:t>:</a:t>
            </a:r>
          </a:p>
          <a:p>
            <a:r>
              <a:rPr lang="en-US" sz="1600" dirty="0"/>
              <a:t>20”</a:t>
            </a:r>
          </a:p>
          <a:p>
            <a:r>
              <a:rPr lang="en-US" sz="1600" dirty="0"/>
              <a:t>40”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Colores</a:t>
            </a:r>
            <a:r>
              <a:rPr lang="en-US" sz="1600" dirty="0"/>
              <a:t>: </a:t>
            </a:r>
          </a:p>
          <a:p>
            <a:r>
              <a:rPr lang="en-US" sz="1600" dirty="0"/>
              <a:t>Azul Marino</a:t>
            </a:r>
          </a:p>
          <a:p>
            <a:r>
              <a:rPr lang="en-US" sz="1600" dirty="0"/>
              <a:t>Verde</a:t>
            </a:r>
          </a:p>
          <a:p>
            <a:r>
              <a:rPr lang="en-US" sz="1600" dirty="0"/>
              <a:t>Blanco</a:t>
            </a:r>
          </a:p>
          <a:p>
            <a:r>
              <a:rPr lang="en-US" sz="1600" dirty="0" err="1"/>
              <a:t>Rojo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*</a:t>
            </a:r>
            <a:r>
              <a:rPr lang="en-US" sz="1600" dirty="0" err="1"/>
              <a:t>Sujetos</a:t>
            </a:r>
            <a:r>
              <a:rPr lang="en-US" sz="1600" dirty="0"/>
              <a:t> a </a:t>
            </a:r>
            <a:r>
              <a:rPr lang="en-US" sz="1600" dirty="0" err="1"/>
              <a:t>disponibilidad</a:t>
            </a:r>
            <a:r>
              <a:rPr lang="en-US" sz="1600" dirty="0"/>
              <a:t>*</a:t>
            </a:r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E48B6BD6-5DED-4B86-A4B3-D35037F6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>
            <a:solidFill>
              <a:srgbClr val="704A6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cargo container, blue, ground&#10;&#10;Description automatically generated">
            <a:extLst>
              <a:ext uri="{FF2B5EF4-FFF2-40B4-BE49-F238E27FC236}">
                <a16:creationId xmlns:a16="http://schemas.microsoft.com/office/drawing/2014/main" id="{F84BBBE1-6388-4D8A-A4B4-73DC3D93A7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/>
          <a:stretch/>
        </p:blipFill>
        <p:spPr>
          <a:xfrm>
            <a:off x="5603706" y="1258529"/>
            <a:ext cx="5638853" cy="433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69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EAAC6-EF70-4EAE-B735-2609F22A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182" y="932961"/>
            <a:ext cx="4887685" cy="1777419"/>
          </a:xfrm>
        </p:spPr>
        <p:txBody>
          <a:bodyPr anchor="b">
            <a:normAutofit/>
          </a:bodyPr>
          <a:lstStyle/>
          <a:p>
            <a:r>
              <a:rPr lang="en-US" sz="4000" b="1"/>
              <a:t>Cables Eléctricos y Cables de Acero</a:t>
            </a:r>
            <a:endParaRPr 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A picture containing stack&#10;&#10;Description automatically generated">
            <a:extLst>
              <a:ext uri="{FF2B5EF4-FFF2-40B4-BE49-F238E27FC236}">
                <a16:creationId xmlns:a16="http://schemas.microsoft.com/office/drawing/2014/main" id="{B82EC269-577A-4F13-A0A9-CB6C2CFCD7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" r="8242" b="3"/>
          <a:stretch/>
        </p:blipFill>
        <p:spPr>
          <a:xfrm>
            <a:off x="391903" y="573678"/>
            <a:ext cx="5103206" cy="5710645"/>
          </a:xfrm>
          <a:prstGeom prst="rect">
            <a:avLst/>
          </a:prstGeom>
        </p:spPr>
      </p:pic>
      <p:sp>
        <p:nvSpPr>
          <p:cNvPr id="82" name="!!Line">
            <a:extLst>
              <a:ext uri="{FF2B5EF4-FFF2-40B4-BE49-F238E27FC236}">
                <a16:creationId xmlns:a16="http://schemas.microsoft.com/office/drawing/2014/main" id="{0AF80B57-54E2-4D01-8731-3F38B0C5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8192" y="1417320"/>
            <a:ext cx="9144" cy="4023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A15C68-EF59-412D-BF55-3115FE943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8182" y="2894529"/>
            <a:ext cx="4887685" cy="321017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Cables de </a:t>
            </a:r>
            <a:r>
              <a:rPr lang="en-US" sz="2000" dirty="0" err="1"/>
              <a:t>igual</a:t>
            </a:r>
            <a:r>
              <a:rPr lang="en-US" sz="2000" dirty="0"/>
              <a:t> paso y </a:t>
            </a:r>
            <a:r>
              <a:rPr lang="en-US" sz="2000" dirty="0" err="1"/>
              <a:t>antigiratorios</a:t>
            </a:r>
            <a:r>
              <a:rPr lang="en-US" sz="2000" dirty="0"/>
              <a:t> que </a:t>
            </a:r>
            <a:r>
              <a:rPr lang="en-US" sz="2000" dirty="0" err="1"/>
              <a:t>permiten</a:t>
            </a:r>
            <a:r>
              <a:rPr lang="en-US" sz="2000" dirty="0"/>
              <a:t> la </a:t>
            </a:r>
            <a:r>
              <a:rPr lang="en-US" sz="2000" dirty="0" err="1"/>
              <a:t>acción</a:t>
            </a:r>
            <a:r>
              <a:rPr lang="en-US" sz="2000" dirty="0"/>
              <a:t> de que una carga </a:t>
            </a:r>
            <a:r>
              <a:rPr lang="en-US" sz="2000" dirty="0" err="1"/>
              <a:t>gire</a:t>
            </a:r>
            <a:r>
              <a:rPr lang="en-US" sz="2000" dirty="0"/>
              <a:t> bajo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propio</a:t>
            </a:r>
            <a:r>
              <a:rPr lang="en-US" sz="2000" dirty="0"/>
              <a:t> </a:t>
            </a:r>
            <a:r>
              <a:rPr lang="en-US" sz="2000" dirty="0" err="1"/>
              <a:t>eje</a:t>
            </a:r>
            <a:r>
              <a:rPr lang="en-US" sz="2000" dirty="0"/>
              <a:t> y a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vez</a:t>
            </a:r>
            <a:r>
              <a:rPr lang="en-US" sz="2000" dirty="0"/>
              <a:t> no se </a:t>
            </a:r>
            <a:r>
              <a:rPr lang="en-US" sz="2000" dirty="0" err="1"/>
              <a:t>cruzan</a:t>
            </a:r>
            <a:r>
              <a:rPr lang="en-US" sz="2000" dirty="0"/>
              <a:t> entre </a:t>
            </a:r>
            <a:r>
              <a:rPr lang="en-US" sz="2000" dirty="0" err="1"/>
              <a:t>si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r>
              <a:rPr lang="en-US" sz="2000" dirty="0" err="1"/>
              <a:t>Disponibles</a:t>
            </a:r>
            <a:r>
              <a:rPr lang="en-US" sz="2000" dirty="0"/>
              <a:t>: </a:t>
            </a:r>
          </a:p>
          <a:p>
            <a:r>
              <a:rPr lang="en-US" sz="2000" dirty="0"/>
              <a:t>6x19, 6x21 y 6x25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4721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Ver las imágenes de origen">
            <a:extLst>
              <a:ext uri="{FF2B5EF4-FFF2-40B4-BE49-F238E27FC236}">
                <a16:creationId xmlns:a16="http://schemas.microsoft.com/office/drawing/2014/main" id="{756F1664-BFD3-4FBB-BFC8-95F6348219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168"/>
          <a:stretch/>
        </p:blipFill>
        <p:spPr bwMode="auto"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AEAAC6-EF70-4EAE-B735-2609F22A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807" y="224714"/>
            <a:ext cx="4782458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Planchas</a:t>
            </a:r>
            <a:r>
              <a:rPr lang="en-U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4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Acero</a:t>
            </a:r>
            <a:endParaRPr lang="en-US" sz="4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A15C68-EF59-412D-BF55-3115FE943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52625"/>
            <a:ext cx="4977530" cy="41010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Materia prima para </a:t>
            </a:r>
            <a:r>
              <a:rPr lang="en-US" sz="2000" b="1" dirty="0" err="1"/>
              <a:t>construcción</a:t>
            </a:r>
            <a:r>
              <a:rPr lang="en-US" sz="2000" b="1" dirty="0"/>
              <a:t> y </a:t>
            </a:r>
            <a:r>
              <a:rPr lang="en-US" sz="2000" b="1" dirty="0" err="1"/>
              <a:t>revestimiento</a:t>
            </a:r>
            <a:r>
              <a:rPr lang="en-US" sz="2000" b="1" dirty="0"/>
              <a:t> a mayor y </a:t>
            </a:r>
            <a:r>
              <a:rPr lang="en-US" sz="2000" b="1" dirty="0" err="1"/>
              <a:t>menor</a:t>
            </a:r>
            <a:r>
              <a:rPr lang="en-US" sz="2000" b="1" dirty="0"/>
              <a:t> </a:t>
            </a:r>
            <a:r>
              <a:rPr lang="en-US" sz="2000" b="1" dirty="0" err="1"/>
              <a:t>escala</a:t>
            </a:r>
            <a:r>
              <a:rPr lang="en-US" sz="2000" b="1" dirty="0"/>
              <a:t> de </a:t>
            </a:r>
            <a:r>
              <a:rPr lang="en-US" sz="2000" b="1" dirty="0" err="1"/>
              <a:t>estructuras</a:t>
            </a:r>
            <a:r>
              <a:rPr lang="en-US" sz="2000" b="1" dirty="0"/>
              <a:t>. </a:t>
            </a:r>
          </a:p>
          <a:p>
            <a:pPr marL="0" indent="0">
              <a:buNone/>
            </a:pPr>
            <a:r>
              <a:rPr lang="en-US" sz="2000" b="1" dirty="0" err="1"/>
              <a:t>Disponibles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las </a:t>
            </a:r>
            <a:r>
              <a:rPr lang="en-US" sz="2000" b="1" dirty="0" err="1"/>
              <a:t>siguientes</a:t>
            </a:r>
            <a:r>
              <a:rPr lang="en-US" sz="2000" b="1" dirty="0"/>
              <a:t> </a:t>
            </a:r>
            <a:r>
              <a:rPr lang="en-US" sz="2000" b="1" dirty="0" err="1"/>
              <a:t>pulgadas</a:t>
            </a:r>
            <a:r>
              <a:rPr lang="en-US" sz="2000" b="1" dirty="0"/>
              <a:t>:</a:t>
            </a:r>
          </a:p>
          <a:p>
            <a:r>
              <a:rPr lang="en-US" sz="2000" b="1" dirty="0"/>
              <a:t>3/8”</a:t>
            </a:r>
          </a:p>
          <a:p>
            <a:r>
              <a:rPr lang="en-US" sz="2000" b="1" dirty="0"/>
              <a:t>½”</a:t>
            </a:r>
          </a:p>
          <a:p>
            <a:r>
              <a:rPr lang="en-US" sz="2000" b="1" dirty="0"/>
              <a:t>1”</a:t>
            </a:r>
          </a:p>
          <a:p>
            <a:pPr marL="0" indent="0">
              <a:buNone/>
            </a:pPr>
            <a:r>
              <a:rPr lang="en-US" sz="2000" b="1" dirty="0" err="1"/>
              <a:t>Todas</a:t>
            </a:r>
            <a:r>
              <a:rPr lang="en-US" sz="2000" b="1" dirty="0"/>
              <a:t> las </a:t>
            </a:r>
            <a:r>
              <a:rPr lang="en-US" sz="2000" b="1" dirty="0" err="1"/>
              <a:t>planchas</a:t>
            </a:r>
            <a:r>
              <a:rPr lang="en-US" sz="2000" b="1" dirty="0"/>
              <a:t> son de </a:t>
            </a:r>
            <a:r>
              <a:rPr lang="en-US" sz="2000" b="1" dirty="0" err="1"/>
              <a:t>acero</a:t>
            </a:r>
            <a:r>
              <a:rPr lang="en-US" sz="2000" b="1" dirty="0"/>
              <a:t> </a:t>
            </a:r>
            <a:r>
              <a:rPr lang="en-US" sz="2000" b="1" dirty="0" err="1"/>
              <a:t>inoxidable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15138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3F6408-E1FB-40EE-933F-488D38CCC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 23">
            <a:extLst>
              <a:ext uri="{FF2B5EF4-FFF2-40B4-BE49-F238E27FC236}">
                <a16:creationId xmlns:a16="http://schemas.microsoft.com/office/drawing/2014/main" id="{F055C0C5-567C-4C02-83F3-B427BC740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EAAC6-EF70-4EAE-B735-2609F22A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Planchas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Zinc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A15C68-EF59-412D-BF55-3115FE943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1825625"/>
            <a:ext cx="38290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600" dirty="0"/>
              <a:t>Planos de acero que presentan un recubrimiento de zinc que protege el material de la corrosión.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Medidas</a:t>
            </a:r>
            <a:r>
              <a:rPr lang="en-US" sz="1600" dirty="0"/>
              <a:t> </a:t>
            </a:r>
            <a:r>
              <a:rPr lang="en-US" sz="1600" dirty="0" err="1"/>
              <a:t>disponibles</a:t>
            </a:r>
            <a:r>
              <a:rPr lang="en-US" sz="1600" dirty="0"/>
              <a:t>:</a:t>
            </a:r>
          </a:p>
          <a:p>
            <a:r>
              <a:rPr lang="en-US" sz="1600" dirty="0" err="1"/>
              <a:t>anchos</a:t>
            </a:r>
            <a:r>
              <a:rPr lang="en-US" sz="1600" dirty="0"/>
              <a:t> de 1,200mm y longitudes de 2,400mm</a:t>
            </a:r>
          </a:p>
          <a:p>
            <a:pPr marL="0" indent="0">
              <a:buNone/>
            </a:pPr>
            <a:r>
              <a:rPr lang="en-US" sz="1600" dirty="0" err="1"/>
              <a:t>Colores</a:t>
            </a:r>
            <a:r>
              <a:rPr lang="en-US" sz="1600" dirty="0"/>
              <a:t>: </a:t>
            </a:r>
          </a:p>
          <a:p>
            <a:r>
              <a:rPr lang="en-US" sz="1600" dirty="0" err="1"/>
              <a:t>Plateado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*</a:t>
            </a:r>
            <a:r>
              <a:rPr lang="en-US" sz="1600" dirty="0" err="1"/>
              <a:t>Sujetos</a:t>
            </a:r>
            <a:r>
              <a:rPr lang="en-US" sz="1600" dirty="0"/>
              <a:t> a </a:t>
            </a:r>
            <a:r>
              <a:rPr lang="en-US" sz="1600" dirty="0" err="1"/>
              <a:t>disponibilidad</a:t>
            </a:r>
            <a:r>
              <a:rPr lang="en-US" sz="1600" dirty="0"/>
              <a:t>*</a:t>
            </a:r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E48B6BD6-5DED-4B86-A4B3-D35037F6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>
            <a:solidFill>
              <a:srgbClr val="704A6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070D6D6C-DF90-428B-9242-A134844CA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41" y="1419225"/>
            <a:ext cx="6021798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93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EAAC6-EF70-4EAE-B735-2609F22A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182" y="980586"/>
            <a:ext cx="4887685" cy="1777419"/>
          </a:xfrm>
        </p:spPr>
        <p:txBody>
          <a:bodyPr anchor="b">
            <a:normAutofit/>
          </a:bodyPr>
          <a:lstStyle/>
          <a:p>
            <a:r>
              <a:rPr lang="en-US" sz="4000" b="1" dirty="0"/>
              <a:t>Varillas de </a:t>
            </a:r>
            <a:r>
              <a:rPr lang="en-US" sz="4000" b="1" dirty="0" err="1"/>
              <a:t>Acero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!!Line">
            <a:extLst>
              <a:ext uri="{FF2B5EF4-FFF2-40B4-BE49-F238E27FC236}">
                <a16:creationId xmlns:a16="http://schemas.microsoft.com/office/drawing/2014/main" id="{0AF80B57-54E2-4D01-8731-3F38B0C5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8192" y="1417320"/>
            <a:ext cx="9144" cy="4023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A15C68-EF59-412D-BF55-3115FE943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8182" y="2894529"/>
            <a:ext cx="4887685" cy="321017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s-ES" sz="2000" dirty="0"/>
              <a:t>barra de acero bajo carbón, con una especie de bordes tipo "corrugado" en su superficie para mejorar la adherencia en el concreto y mantener sin movimiento la estructura. Estas varillas se adaptan a diversas estructuras para reforzar el concreto.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Medidas</a:t>
            </a:r>
            <a:r>
              <a:rPr lang="en-US" sz="2000" dirty="0"/>
              <a:t> </a:t>
            </a:r>
            <a:r>
              <a:rPr lang="en-US" sz="2000" dirty="0" err="1"/>
              <a:t>Disponibles</a:t>
            </a:r>
            <a:r>
              <a:rPr lang="en-US" sz="2000" dirty="0"/>
              <a:t>:</a:t>
            </a:r>
          </a:p>
          <a:p>
            <a:r>
              <a:rPr lang="es-ES" sz="2000" dirty="0"/>
              <a:t>3/4", 1/2" y 1"</a:t>
            </a:r>
          </a:p>
        </p:txBody>
      </p:sp>
      <p:pic>
        <p:nvPicPr>
          <p:cNvPr id="6" name="Picture 5" descr="A picture containing screw&#10;&#10;Description automatically generated">
            <a:extLst>
              <a:ext uri="{FF2B5EF4-FFF2-40B4-BE49-F238E27FC236}">
                <a16:creationId xmlns:a16="http://schemas.microsoft.com/office/drawing/2014/main" id="{90A23B63-CF95-4B7A-A559-3EDAB6528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6" y="2130742"/>
            <a:ext cx="5669223" cy="330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44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Nova</vt:lpstr>
      <vt:lpstr>Calibri</vt:lpstr>
      <vt:lpstr>Calibri Light</vt:lpstr>
      <vt:lpstr>Office Theme</vt:lpstr>
      <vt:lpstr>Catálogo de Productos</vt:lpstr>
      <vt:lpstr>Contenedores Reciclados</vt:lpstr>
      <vt:lpstr>Cables Eléctricos y Cables de Acero</vt:lpstr>
      <vt:lpstr>Planchas de Acero</vt:lpstr>
      <vt:lpstr>Planchas de Zinc</vt:lpstr>
      <vt:lpstr>Varillas de Acero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 de Productos</dc:title>
  <dc:creator>Pinilla Jimenez, Carolina</dc:creator>
  <cp:lastModifiedBy>Pinilla Jimenez, Carolina</cp:lastModifiedBy>
  <cp:revision>4</cp:revision>
  <dcterms:created xsi:type="dcterms:W3CDTF">2021-04-26T04:04:33Z</dcterms:created>
  <dcterms:modified xsi:type="dcterms:W3CDTF">2021-04-26T05:19:18Z</dcterms:modified>
</cp:coreProperties>
</file>