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5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6D09-F043-42B6-A216-0C860BF7490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2F12-86A9-4428-83D0-92B0E3DE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3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3B5CC8-9875-4F76-B88D-FD32DB9C8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6368" r="17631" b="-2"/>
          <a:stretch/>
        </p:blipFill>
        <p:spPr>
          <a:xfrm>
            <a:off x="4784117" y="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48B70-BB28-49DD-9CAB-08A4193D8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8000" b="1" dirty="0"/>
              <a:t>Metal </a:t>
            </a:r>
            <a:r>
              <a:rPr lang="en-US" sz="8000" b="1" dirty="0" err="1"/>
              <a:t>Jopi</a:t>
            </a:r>
            <a:r>
              <a:rPr lang="en-US" sz="8000" b="1" dirty="0"/>
              <a:t>, S.A.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EBAD7429-BD45-4943-9D9F-FF5E4B895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" y="4934790"/>
            <a:ext cx="4397309" cy="10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10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rty&#10;&#10;Description automatically generated">
            <a:extLst>
              <a:ext uri="{FF2B5EF4-FFF2-40B4-BE49-F238E27FC236}">
                <a16:creationId xmlns:a16="http://schemas.microsoft.com/office/drawing/2014/main" id="{9B367FB6-5703-47B1-8DE7-65829A2E5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8C2F0-771D-45A4-8111-392A9155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50" y="5019675"/>
            <a:ext cx="2266930" cy="1527881"/>
          </a:xfrm>
          <a:noFill/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rgbClr val="F5E2BD"/>
                </a:solidFill>
              </a:rPr>
              <a:t>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US" dirty="0">
                <a:solidFill>
                  <a:srgbClr val="F5E2BD"/>
                </a:solidFill>
              </a:rPr>
              <a:t> 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n-US" sz="3500" dirty="0">
              <a:solidFill>
                <a:srgbClr val="F5E2B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E8837-0780-4A6F-9558-8AAFF92D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24" y="1291326"/>
            <a:ext cx="4344003" cy="5256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755D5C-64AB-437C-AEFC-A23D70DC6C79}"/>
              </a:ext>
            </a:extLst>
          </p:cNvPr>
          <p:cNvSpPr txBox="1"/>
          <p:nvPr/>
        </p:nvSpPr>
        <p:spPr>
          <a:xfrm>
            <a:off x="1123941" y="1285035"/>
            <a:ext cx="343417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Misión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  <a:p>
            <a:r>
              <a:rPr lang="es-ES" dirty="0"/>
              <a:t>Somos una empresa dedicada a la captación, procesamiento, comercialización de excedentes como hierro, aluminio, cobre, para el consumo de clientes que generan productos nuevos, y realizamos la gestión y disposición final adecuada de residuos peligrosos como residuos de aparatos eléctricos, para lo cual contamos con un personal idóneo y responsable, comprometidos en la preservación del medio ambiente, con el propósito de ofrecer plena satisfacción a nuestros clientes.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EBFA70-1373-424A-BE96-50A6FF5F7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205" y="1285035"/>
            <a:ext cx="4346825" cy="52552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2C5D07-D151-468C-9EC7-CEA5BEF64F8A}"/>
              </a:ext>
            </a:extLst>
          </p:cNvPr>
          <p:cNvSpPr txBox="1"/>
          <p:nvPr/>
        </p:nvSpPr>
        <p:spPr>
          <a:xfrm>
            <a:off x="7052581" y="1285035"/>
            <a:ext cx="39338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Visión</a:t>
            </a:r>
          </a:p>
          <a:p>
            <a:endParaRPr lang="es-ES" dirty="0"/>
          </a:p>
          <a:p>
            <a:r>
              <a:rPr lang="es-ES" dirty="0"/>
              <a:t>Consolidarnos en el mercado local como la primera opción para el reciclaje y manejo de excedentes como hierro, aluminio, cobre, además de dar progreso a provincia, Panamá Oeste, generando empleos directos e indirectos.</a:t>
            </a:r>
          </a:p>
          <a:p>
            <a:r>
              <a:rPr lang="es-ES" dirty="0"/>
              <a:t>Metales JOPI, S.A  a través de su estrategia M2025 Busca constituirse como uno de los principales proveedores de excedentes metálicos y chatarra para el mundo, aprovechando la conectividad Logistica de Panamá y garantizando la mejor calidad del mercado en cuanto a sus productos. </a:t>
            </a:r>
          </a:p>
          <a:p>
            <a:endParaRPr lang="es-E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18C7541-55AA-4836-896B-1B59ACE45E0C}"/>
              </a:ext>
            </a:extLst>
          </p:cNvPr>
          <p:cNvSpPr txBox="1">
            <a:spLocks/>
          </p:cNvSpPr>
          <p:nvPr/>
        </p:nvSpPr>
        <p:spPr>
          <a:xfrm>
            <a:off x="1405776" y="130240"/>
            <a:ext cx="9180355" cy="1030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effectLst>
                <a:outerShdw blurRad="50800" dist="38100" dir="18900000" algn="bl" rotWithShape="0">
                  <a:schemeClr val="tx1">
                    <a:lumMod val="85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F960CA0-E1B1-413D-97FC-93D54CBEC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40" y="89132"/>
            <a:ext cx="4346825" cy="10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0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Metal Jopi, S.A.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Pinilla Jimenez, Carolina</dc:creator>
  <cp:lastModifiedBy>Pinilla Jimenez, Carolina</cp:lastModifiedBy>
  <cp:revision>30</cp:revision>
  <dcterms:created xsi:type="dcterms:W3CDTF">2021-03-31T17:20:47Z</dcterms:created>
  <dcterms:modified xsi:type="dcterms:W3CDTF">2021-04-26T05:33:02Z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5c9e18-d393-4470-8b67-9616c62ec31f_Enabled">
    <vt:lpwstr>true</vt:lpwstr>
  </property>
  <property fmtid="{D5CDD505-2E9C-101B-9397-08002B2CF9AE}" pid="3" name="MSIP_Label_705c9e18-d393-4470-8b67-9616c62ec31f_SetDate">
    <vt:lpwstr>2021-03-31T22:17:54Z</vt:lpwstr>
  </property>
  <property fmtid="{D5CDD505-2E9C-101B-9397-08002B2CF9AE}" pid="4" name="MSIP_Label_705c9e18-d393-4470-8b67-9616c62ec31f_Method">
    <vt:lpwstr>Standard</vt:lpwstr>
  </property>
  <property fmtid="{D5CDD505-2E9C-101B-9397-08002B2CF9AE}" pid="5" name="MSIP_Label_705c9e18-d393-4470-8b67-9616c62ec31f_Name">
    <vt:lpwstr>705c9e18-d393-4470-8b67-9616c62ec31f</vt:lpwstr>
  </property>
  <property fmtid="{D5CDD505-2E9C-101B-9397-08002B2CF9AE}" pid="6" name="MSIP_Label_705c9e18-d393-4470-8b67-9616c62ec31f_SiteId">
    <vt:lpwstr>c5d1e823-e2b8-46bf-92ff-84f54313e0a5</vt:lpwstr>
  </property>
  <property fmtid="{D5CDD505-2E9C-101B-9397-08002B2CF9AE}" pid="7" name="MSIP_Label_705c9e18-d393-4470-8b67-9616c62ec31f_ActionId">
    <vt:lpwstr>569d28ff-5565-452d-a9ff-cec76cdbf858</vt:lpwstr>
  </property>
  <property fmtid="{D5CDD505-2E9C-101B-9397-08002B2CF9AE}" pid="8" name="MSIP_Label_705c9e18-d393-4470-8b67-9616c62ec31f_ContentBits">
    <vt:lpwstr>0</vt:lpwstr>
  </property>
</Properties>
</file>